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57" r:id="rId3"/>
    <p:sldId id="258" r:id="rId4"/>
    <p:sldId id="259" r:id="rId5"/>
    <p:sldId id="260" r:id="rId6"/>
    <p:sldId id="264" r:id="rId7"/>
    <p:sldId id="268" r:id="rId8"/>
    <p:sldId id="261" r:id="rId9"/>
    <p:sldId id="262" r:id="rId10"/>
    <p:sldId id="263" r:id="rId11"/>
    <p:sldId id="265" r:id="rId12"/>
    <p:sldId id="266" r:id="rId13"/>
    <p:sldId id="267"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581" autoAdjust="0"/>
  </p:normalViewPr>
  <p:slideViewPr>
    <p:cSldViewPr>
      <p:cViewPr varScale="1">
        <p:scale>
          <a:sx n="53" d="100"/>
          <a:sy n="53" d="100"/>
        </p:scale>
        <p:origin x="189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C19E7A-00F2-48AD-AF9A-D6C952CB6DEB}" type="datetimeFigureOut">
              <a:rPr lang="en-GB" smtClean="0"/>
              <a:t>09/08/2016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F4C6FF-3AE9-487F-97C7-D9C076F33FC2}" type="slidenum">
              <a:rPr lang="en-GB" smtClean="0"/>
              <a:t>‹#›</a:t>
            </a:fld>
            <a:endParaRPr lang="en-GB"/>
          </a:p>
        </p:txBody>
      </p:sp>
    </p:spTree>
    <p:extLst>
      <p:ext uri="{BB962C8B-B14F-4D97-AF65-F5344CB8AC3E}">
        <p14:creationId xmlns:p14="http://schemas.microsoft.com/office/powerpoint/2010/main" val="2006578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a:t>
            </a:fld>
            <a:endParaRPr lang="en-GB"/>
          </a:p>
        </p:txBody>
      </p:sp>
    </p:spTree>
    <p:extLst>
      <p:ext uri="{BB962C8B-B14F-4D97-AF65-F5344CB8AC3E}">
        <p14:creationId xmlns:p14="http://schemas.microsoft.com/office/powerpoint/2010/main" val="2330161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see </a:t>
            </a:r>
            <a:r>
              <a:rPr lang="en-GB" b="1" baseline="0" dirty="0" smtClean="0"/>
              <a:t>www.youtube.com/watch?v=zI5hrcwU7Dk</a:t>
            </a:r>
            <a:r>
              <a:rPr lang="en-GB" b="0" baseline="0" dirty="0" smtClean="0"/>
              <a:t>, a</a:t>
            </a:r>
            <a:r>
              <a:rPr lang="en-GB" baseline="0" dirty="0" smtClean="0"/>
              <a:t> four-minute video of the ‘Network - Money speech’, which offers some apposite thoughts on the power of major corporations to shape our lives. It also suggests that money has its own undeniable logic, implying that financial considerations push corporations down paths from which ideological and ethical considerations cannot move them. </a:t>
            </a:r>
          </a:p>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10</a:t>
            </a:fld>
            <a:endParaRPr lang="en-GB"/>
          </a:p>
        </p:txBody>
      </p:sp>
    </p:spTree>
    <p:extLst>
      <p:ext uri="{BB962C8B-B14F-4D97-AF65-F5344CB8AC3E}">
        <p14:creationId xmlns:p14="http://schemas.microsoft.com/office/powerpoint/2010/main" val="1136366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ask class to</a:t>
            </a:r>
            <a:r>
              <a:rPr lang="en-GB" baseline="0" dirty="0" smtClean="0"/>
              <a:t> supply examples of each</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11</a:t>
            </a:fld>
            <a:endParaRPr lang="en-GB"/>
          </a:p>
        </p:txBody>
      </p:sp>
    </p:spTree>
    <p:extLst>
      <p:ext uri="{BB962C8B-B14F-4D97-AF65-F5344CB8AC3E}">
        <p14:creationId xmlns:p14="http://schemas.microsoft.com/office/powerpoint/2010/main" val="26284474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smtClean="0"/>
              <a:t>see </a:t>
            </a:r>
            <a:r>
              <a:rPr lang="en-GB" b="1" dirty="0" smtClean="0"/>
              <a:t>Theory in Practice: Corporate Impact: Considering Coca-Cola</a:t>
            </a:r>
            <a:endParaRPr lang="en-GB" dirty="0" smtClean="0"/>
          </a:p>
          <a:p>
            <a:pPr marL="171450" indent="-171450">
              <a:buFont typeface="Arial" panose="020B0604020202020204" pitchFamily="34" charset="0"/>
              <a:buChar char="•"/>
            </a:pPr>
            <a:r>
              <a:rPr lang="en-GB" dirty="0" smtClean="0"/>
              <a:t>see also </a:t>
            </a:r>
            <a:r>
              <a:rPr lang="en-GB" b="1" dirty="0" smtClean="0"/>
              <a:t>www.youtube.com/watch?v=C2EXbOcb_QE</a:t>
            </a:r>
            <a:r>
              <a:rPr lang="en-GB" dirty="0" smtClean="0"/>
              <a:t> , a 48-minute video in which Mark Thomas explores various aspects of Coca-Cola’s operation. Sections of this video</a:t>
            </a:r>
            <a:r>
              <a:rPr lang="en-GB" baseline="0" dirty="0" smtClean="0"/>
              <a:t> </a:t>
            </a:r>
            <a:r>
              <a:rPr lang="en-GB" dirty="0" smtClean="0"/>
              <a:t>could support this activity.</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12</a:t>
            </a:fld>
            <a:endParaRPr lang="en-GB"/>
          </a:p>
        </p:txBody>
      </p:sp>
    </p:spTree>
    <p:extLst>
      <p:ext uri="{BB962C8B-B14F-4D97-AF65-F5344CB8AC3E}">
        <p14:creationId xmlns:p14="http://schemas.microsoft.com/office/powerpoint/2010/main" val="25805661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identifying the value of familiarizing oneself with a range of ethics theories and using these as separate lenses through which ethically</a:t>
            </a:r>
            <a:r>
              <a:rPr lang="en-GB" baseline="0" dirty="0" smtClean="0"/>
              <a:t> contentious business scenarios can be viewed so as to arrive at a comprehensive understanding of its ramifications</a:t>
            </a:r>
            <a:r>
              <a:rPr lang="en-GB" dirty="0" smtClean="0"/>
              <a:t> </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13</a:t>
            </a:fld>
            <a:endParaRPr lang="en-GB"/>
          </a:p>
        </p:txBody>
      </p:sp>
    </p:spTree>
    <p:extLst>
      <p:ext uri="{BB962C8B-B14F-4D97-AF65-F5344CB8AC3E}">
        <p14:creationId xmlns:p14="http://schemas.microsoft.com/office/powerpoint/2010/main" val="40710537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14</a:t>
            </a:fld>
            <a:endParaRPr lang="en-GB"/>
          </a:p>
        </p:txBody>
      </p:sp>
    </p:spTree>
    <p:extLst>
      <p:ext uri="{BB962C8B-B14F-4D97-AF65-F5344CB8AC3E}">
        <p14:creationId xmlns:p14="http://schemas.microsoft.com/office/powerpoint/2010/main" val="3114180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2</a:t>
            </a:fld>
            <a:endParaRPr lang="en-GB"/>
          </a:p>
        </p:txBody>
      </p:sp>
    </p:spTree>
    <p:extLst>
      <p:ext uri="{BB962C8B-B14F-4D97-AF65-F5344CB8AC3E}">
        <p14:creationId xmlns:p14="http://schemas.microsoft.com/office/powerpoint/2010/main" val="4068843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smtClean="0"/>
              <a:t>Class activity: word association on ‘ethics’: what words come into your head when someone says ethics?</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3</a:t>
            </a:fld>
            <a:endParaRPr lang="en-GB"/>
          </a:p>
        </p:txBody>
      </p:sp>
    </p:spTree>
    <p:extLst>
      <p:ext uri="{BB962C8B-B14F-4D97-AF65-F5344CB8AC3E}">
        <p14:creationId xmlns:p14="http://schemas.microsoft.com/office/powerpoint/2010/main" val="14200987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smtClean="0"/>
              <a:t>group activity: define business</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4</a:t>
            </a:fld>
            <a:endParaRPr lang="en-GB"/>
          </a:p>
        </p:txBody>
      </p:sp>
    </p:spTree>
    <p:extLst>
      <p:ext uri="{BB962C8B-B14F-4D97-AF65-F5344CB8AC3E}">
        <p14:creationId xmlns:p14="http://schemas.microsoft.com/office/powerpoint/2010/main" val="82264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5</a:t>
            </a:fld>
            <a:endParaRPr lang="en-GB"/>
          </a:p>
        </p:txBody>
      </p:sp>
    </p:spTree>
    <p:extLst>
      <p:ext uri="{BB962C8B-B14F-4D97-AF65-F5344CB8AC3E}">
        <p14:creationId xmlns:p14="http://schemas.microsoft.com/office/powerpoint/2010/main" val="148997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highlight some limitations of alternative approaches</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6</a:t>
            </a:fld>
            <a:endParaRPr lang="en-GB"/>
          </a:p>
        </p:txBody>
      </p:sp>
    </p:spTree>
    <p:extLst>
      <p:ext uri="{BB962C8B-B14F-4D97-AF65-F5344CB8AC3E}">
        <p14:creationId xmlns:p14="http://schemas.microsoft.com/office/powerpoint/2010/main" val="169117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clarifying the approach taken in the book</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7</a:t>
            </a:fld>
            <a:endParaRPr lang="en-GB"/>
          </a:p>
        </p:txBody>
      </p:sp>
    </p:spTree>
    <p:extLst>
      <p:ext uri="{BB962C8B-B14F-4D97-AF65-F5344CB8AC3E}">
        <p14:creationId xmlns:p14="http://schemas.microsoft.com/office/powerpoint/2010/main" val="16546969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smtClean="0"/>
              <a:t>see </a:t>
            </a:r>
            <a:r>
              <a:rPr lang="en-GB" b="1" baseline="0" dirty="0" smtClean="0"/>
              <a:t>Lecture Exercise 0a</a:t>
            </a:r>
            <a:endParaRPr lang="en-GB" b="0" baseline="0" dirty="0" smtClean="0"/>
          </a:p>
        </p:txBody>
      </p:sp>
      <p:sp>
        <p:nvSpPr>
          <p:cNvPr id="4" name="Slide Number Placeholder 3"/>
          <p:cNvSpPr>
            <a:spLocks noGrp="1"/>
          </p:cNvSpPr>
          <p:nvPr>
            <p:ph type="sldNum" sz="quarter" idx="10"/>
          </p:nvPr>
        </p:nvSpPr>
        <p:spPr/>
        <p:txBody>
          <a:bodyPr/>
          <a:lstStyle/>
          <a:p>
            <a:fld id="{0EF4C6FF-3AE9-487F-97C7-D9C076F33FC2}" type="slidenum">
              <a:rPr lang="en-GB" smtClean="0"/>
              <a:t>8</a:t>
            </a:fld>
            <a:endParaRPr lang="en-GB"/>
          </a:p>
        </p:txBody>
      </p:sp>
    </p:spTree>
    <p:extLst>
      <p:ext uri="{BB962C8B-B14F-4D97-AF65-F5344CB8AC3E}">
        <p14:creationId xmlns:p14="http://schemas.microsoft.com/office/powerpoint/2010/main" val="31994153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smtClean="0"/>
              <a:t>see </a:t>
            </a:r>
            <a:r>
              <a:rPr lang="en-GB" b="1" dirty="0" smtClean="0"/>
              <a:t>Lecture Exercise</a:t>
            </a:r>
            <a:r>
              <a:rPr lang="en-GB" b="1" baseline="0" dirty="0" smtClean="0"/>
              <a:t> 0b</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9</a:t>
            </a:fld>
            <a:endParaRPr lang="en-GB"/>
          </a:p>
        </p:txBody>
      </p:sp>
    </p:spTree>
    <p:extLst>
      <p:ext uri="{BB962C8B-B14F-4D97-AF65-F5344CB8AC3E}">
        <p14:creationId xmlns:p14="http://schemas.microsoft.com/office/powerpoint/2010/main" val="4235251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029041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69181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04449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724560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553718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1185869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4FDCDF8-9B9E-49CD-8C90-44256A249E3C}" type="datetimeFigureOut">
              <a:rPr lang="en-GB" smtClean="0"/>
              <a:t>09/08/2016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36218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4FDCDF8-9B9E-49CD-8C90-44256A249E3C}" type="datetimeFigureOut">
              <a:rPr lang="en-GB" smtClean="0"/>
              <a:t>09/08/2016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1630127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FDCDF8-9B9E-49CD-8C90-44256A249E3C}" type="datetimeFigureOut">
              <a:rPr lang="en-GB" smtClean="0"/>
              <a:t>09/08/2016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197569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922021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23170041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FDCDF8-9B9E-49CD-8C90-44256A249E3C}" type="datetimeFigureOut">
              <a:rPr lang="en-GB" smtClean="0"/>
              <a:t>09/08/2016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96C47D-6DE1-4EC6-8465-8687E2F2070F}" type="slidenum">
              <a:rPr lang="en-GB" smtClean="0"/>
              <a:t>‹#›</a:t>
            </a:fld>
            <a:endParaRPr lang="en-GB"/>
          </a:p>
        </p:txBody>
      </p:sp>
    </p:spTree>
    <p:extLst>
      <p:ext uri="{BB962C8B-B14F-4D97-AF65-F5344CB8AC3E}">
        <p14:creationId xmlns:p14="http://schemas.microsoft.com/office/powerpoint/2010/main" val="1803116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2817"/>
            <a:ext cx="7772400" cy="1827634"/>
          </a:xfrm>
        </p:spPr>
        <p:txBody>
          <a:bodyPr>
            <a:normAutofit fontScale="90000"/>
          </a:bodyPr>
          <a:lstStyle/>
          <a:p>
            <a:r>
              <a:rPr lang="en-GB" dirty="0" smtClean="0"/>
              <a:t>Ethics Theory </a:t>
            </a:r>
            <a:br>
              <a:rPr lang="en-GB" dirty="0" smtClean="0"/>
            </a:br>
            <a:r>
              <a:rPr lang="en-GB" dirty="0" smtClean="0"/>
              <a:t>and </a:t>
            </a:r>
            <a:br>
              <a:rPr lang="en-GB" dirty="0" smtClean="0"/>
            </a:br>
            <a:r>
              <a:rPr lang="en-GB" dirty="0" smtClean="0"/>
              <a:t>Business Practice</a:t>
            </a:r>
            <a:endParaRPr lang="en-GB" dirty="0"/>
          </a:p>
        </p:txBody>
      </p:sp>
      <p:sp>
        <p:nvSpPr>
          <p:cNvPr id="3" name="Subtitle 2"/>
          <p:cNvSpPr>
            <a:spLocks noGrp="1"/>
          </p:cNvSpPr>
          <p:nvPr>
            <p:ph type="subTitle" idx="1"/>
          </p:nvPr>
        </p:nvSpPr>
        <p:spPr/>
        <p:txBody>
          <a:bodyPr/>
          <a:lstStyle/>
          <a:p>
            <a:r>
              <a:rPr lang="en-GB" dirty="0" smtClean="0"/>
              <a:t>0.1 Introduction </a:t>
            </a:r>
            <a:br>
              <a:rPr lang="en-GB" dirty="0" smtClean="0"/>
            </a:br>
            <a:endParaRPr lang="en-GB" dirty="0" smtClean="0"/>
          </a:p>
          <a:p>
            <a:endParaRPr lang="en-GB" dirty="0"/>
          </a:p>
        </p:txBody>
      </p:sp>
    </p:spTree>
    <p:extLst>
      <p:ext uri="{BB962C8B-B14F-4D97-AF65-F5344CB8AC3E}">
        <p14:creationId xmlns:p14="http://schemas.microsoft.com/office/powerpoint/2010/main" val="13164965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why study business ethics?</a:t>
            </a:r>
            <a:endParaRPr lang="en-GB" dirty="0"/>
          </a:p>
        </p:txBody>
      </p:sp>
      <p:sp>
        <p:nvSpPr>
          <p:cNvPr id="3" name="Content Placeholder 2"/>
          <p:cNvSpPr>
            <a:spLocks noGrp="1"/>
          </p:cNvSpPr>
          <p:nvPr>
            <p:ph idx="1"/>
          </p:nvPr>
        </p:nvSpPr>
        <p:spPr/>
        <p:txBody>
          <a:bodyPr>
            <a:normAutofit/>
          </a:bodyPr>
          <a:lstStyle/>
          <a:p>
            <a:pPr marL="0" indent="0">
              <a:buNone/>
            </a:pPr>
            <a:r>
              <a:rPr lang="en-GB" sz="3600" dirty="0" smtClean="0"/>
              <a:t>the impact of business:</a:t>
            </a:r>
          </a:p>
          <a:p>
            <a:r>
              <a:rPr lang="en-GB" sz="3600" dirty="0" smtClean="0"/>
              <a:t>in employing people</a:t>
            </a:r>
          </a:p>
          <a:p>
            <a:r>
              <a:rPr lang="en-GB" sz="3600" dirty="0" smtClean="0"/>
              <a:t>in providing goods and services</a:t>
            </a:r>
          </a:p>
          <a:p>
            <a:r>
              <a:rPr lang="en-GB" sz="3600" dirty="0" smtClean="0"/>
              <a:t>in shaping attitudes and aspirations</a:t>
            </a:r>
          </a:p>
          <a:p>
            <a:r>
              <a:rPr lang="en-GB" sz="3600" dirty="0" smtClean="0"/>
              <a:t>in using resources and producing waste</a:t>
            </a:r>
            <a:endParaRPr lang="en-GB" sz="3600" dirty="0"/>
          </a:p>
        </p:txBody>
      </p:sp>
    </p:spTree>
    <p:extLst>
      <p:ext uri="{BB962C8B-B14F-4D97-AF65-F5344CB8AC3E}">
        <p14:creationId xmlns:p14="http://schemas.microsoft.com/office/powerpoint/2010/main" val="25866211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 the power of business</a:t>
            </a:r>
            <a:endParaRPr lang="en-GB" dirty="0"/>
          </a:p>
        </p:txBody>
      </p:sp>
      <p:sp>
        <p:nvSpPr>
          <p:cNvPr id="3" name="Content Placeholder 2"/>
          <p:cNvSpPr>
            <a:spLocks noGrp="1"/>
          </p:cNvSpPr>
          <p:nvPr>
            <p:ph idx="1"/>
          </p:nvPr>
        </p:nvSpPr>
        <p:spPr/>
        <p:txBody>
          <a:bodyPr>
            <a:normAutofit/>
          </a:bodyPr>
          <a:lstStyle/>
          <a:p>
            <a:r>
              <a:rPr lang="en-GB" sz="3600" dirty="0" smtClean="0"/>
              <a:t>to do good</a:t>
            </a:r>
          </a:p>
          <a:p>
            <a:r>
              <a:rPr lang="en-GB" sz="3600" dirty="0" smtClean="0"/>
              <a:t>and to do bad</a:t>
            </a:r>
            <a:endParaRPr lang="en-GB" sz="3600" dirty="0"/>
          </a:p>
        </p:txBody>
      </p:sp>
    </p:spTree>
    <p:extLst>
      <p:ext uri="{BB962C8B-B14F-4D97-AF65-F5344CB8AC3E}">
        <p14:creationId xmlns:p14="http://schemas.microsoft.com/office/powerpoint/2010/main" val="26108062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theory in practice</a:t>
            </a:r>
            <a:endParaRPr lang="en-GB" dirty="0"/>
          </a:p>
        </p:txBody>
      </p:sp>
      <p:sp>
        <p:nvSpPr>
          <p:cNvPr id="3" name="Content Placeholder 2"/>
          <p:cNvSpPr>
            <a:spLocks noGrp="1"/>
          </p:cNvSpPr>
          <p:nvPr>
            <p:ph idx="1"/>
          </p:nvPr>
        </p:nvSpPr>
        <p:spPr/>
        <p:txBody>
          <a:bodyPr>
            <a:normAutofit fontScale="92500"/>
          </a:bodyPr>
          <a:lstStyle/>
          <a:p>
            <a:pPr marL="0" indent="0">
              <a:buNone/>
            </a:pPr>
            <a:r>
              <a:rPr lang="en-GB" sz="3600" dirty="0" smtClean="0"/>
              <a:t>considering </a:t>
            </a:r>
            <a:r>
              <a:rPr lang="en-GB" sz="3600" dirty="0"/>
              <a:t>Coca-Cola</a:t>
            </a:r>
          </a:p>
          <a:p>
            <a:r>
              <a:rPr lang="en-GB" sz="3600" dirty="0" smtClean="0"/>
              <a:t>700,000 jobs worldwide</a:t>
            </a:r>
          </a:p>
          <a:p>
            <a:r>
              <a:rPr lang="en-GB" sz="3600" dirty="0" smtClean="0"/>
              <a:t>1 billion cans/bottles consumed every day</a:t>
            </a:r>
          </a:p>
          <a:p>
            <a:r>
              <a:rPr lang="en-GB" sz="3600" dirty="0" smtClean="0"/>
              <a:t>$2.5 billion annual advertising </a:t>
            </a:r>
          </a:p>
          <a:p>
            <a:r>
              <a:rPr lang="en-GB" sz="3600" dirty="0" smtClean="0"/>
              <a:t>3 litres water → 1 litre Coca-Cola </a:t>
            </a:r>
          </a:p>
          <a:p>
            <a:r>
              <a:rPr lang="en-GB" sz="3600" dirty="0" smtClean="0"/>
              <a:t>$690 million annually on charitable projects</a:t>
            </a:r>
            <a:endParaRPr lang="en-GB" sz="3600" dirty="0"/>
          </a:p>
        </p:txBody>
      </p:sp>
    </p:spTree>
    <p:extLst>
      <p:ext uri="{BB962C8B-B14F-4D97-AF65-F5344CB8AC3E}">
        <p14:creationId xmlns:p14="http://schemas.microsoft.com/office/powerpoint/2010/main" val="10106002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ethics theory</a:t>
            </a:r>
            <a:endParaRPr lang="en-GB" dirty="0"/>
          </a:p>
        </p:txBody>
      </p:sp>
      <p:sp>
        <p:nvSpPr>
          <p:cNvPr id="3" name="Content Placeholder 2"/>
          <p:cNvSpPr>
            <a:spLocks noGrp="1"/>
          </p:cNvSpPr>
          <p:nvPr>
            <p:ph idx="1"/>
          </p:nvPr>
        </p:nvSpPr>
        <p:spPr/>
        <p:txBody>
          <a:bodyPr/>
          <a:lstStyle/>
          <a:p>
            <a:r>
              <a:rPr lang="en-GB" dirty="0" smtClean="0"/>
              <a:t>merit in diversity</a:t>
            </a:r>
          </a:p>
          <a:p>
            <a:r>
              <a:rPr lang="en-GB" dirty="0" smtClean="0"/>
              <a:t>each theory as a separate lens through which to view an ethically charged business issue</a:t>
            </a:r>
          </a:p>
          <a:p>
            <a:r>
              <a:rPr lang="en-GB" dirty="0" smtClean="0"/>
              <a:t>contributing to a comprehensive overview which will help you to develop your own opinion about its rights and its wrongs</a:t>
            </a:r>
            <a:endParaRPr lang="en-GB" dirty="0"/>
          </a:p>
        </p:txBody>
      </p:sp>
    </p:spTree>
    <p:extLst>
      <p:ext uri="{BB962C8B-B14F-4D97-AF65-F5344CB8AC3E}">
        <p14:creationId xmlns:p14="http://schemas.microsoft.com/office/powerpoint/2010/main" val="36217533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key points</a:t>
            </a:r>
            <a:endParaRPr lang="en-GB" dirty="0"/>
          </a:p>
        </p:txBody>
      </p:sp>
      <p:sp>
        <p:nvSpPr>
          <p:cNvPr id="3" name="Content Placeholder 2"/>
          <p:cNvSpPr>
            <a:spLocks noGrp="1"/>
          </p:cNvSpPr>
          <p:nvPr>
            <p:ph idx="1"/>
          </p:nvPr>
        </p:nvSpPr>
        <p:spPr/>
        <p:txBody>
          <a:bodyPr>
            <a:normAutofit lnSpcReduction="10000"/>
          </a:bodyPr>
          <a:lstStyle/>
          <a:p>
            <a:r>
              <a:rPr lang="en-GB" dirty="0" smtClean="0"/>
              <a:t>business ethics: questions of ethics applied </a:t>
            </a:r>
            <a:r>
              <a:rPr lang="en-GB" smtClean="0"/>
              <a:t>to business which </a:t>
            </a:r>
            <a:r>
              <a:rPr lang="en-GB" dirty="0" smtClean="0"/>
              <a:t>occur at various, interconnected levels</a:t>
            </a:r>
          </a:p>
          <a:p>
            <a:r>
              <a:rPr lang="en-GB" dirty="0" smtClean="0"/>
              <a:t>business ethics is about dilemmas</a:t>
            </a:r>
          </a:p>
          <a:p>
            <a:r>
              <a:rPr lang="en-GB" dirty="0" smtClean="0"/>
              <a:t>business ethics matters because of the impact of business</a:t>
            </a:r>
          </a:p>
          <a:p>
            <a:r>
              <a:rPr lang="en-GB" dirty="0" smtClean="0"/>
              <a:t>the importance of taking a comprehensive overview to develop an informed personal opinion</a:t>
            </a:r>
            <a:endParaRPr lang="en-GB" dirty="0"/>
          </a:p>
        </p:txBody>
      </p:sp>
    </p:spTree>
    <p:extLst>
      <p:ext uri="{BB962C8B-B14F-4D97-AF65-F5344CB8AC3E}">
        <p14:creationId xmlns:p14="http://schemas.microsoft.com/office/powerpoint/2010/main" val="2587555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aims</a:t>
            </a:r>
            <a:endParaRPr lang="en-GB" dirty="0"/>
          </a:p>
        </p:txBody>
      </p:sp>
      <p:sp>
        <p:nvSpPr>
          <p:cNvPr id="3" name="Content Placeholder 2"/>
          <p:cNvSpPr>
            <a:spLocks noGrp="1"/>
          </p:cNvSpPr>
          <p:nvPr>
            <p:ph idx="1"/>
          </p:nvPr>
        </p:nvSpPr>
        <p:spPr/>
        <p:txBody>
          <a:bodyPr/>
          <a:lstStyle/>
          <a:p>
            <a:r>
              <a:rPr lang="en-GB" dirty="0" smtClean="0"/>
              <a:t>to outline the aim of the course</a:t>
            </a:r>
          </a:p>
          <a:p>
            <a:r>
              <a:rPr lang="en-GB" dirty="0" smtClean="0"/>
              <a:t>to explain how the words ‘ethics’, ‘</a:t>
            </a:r>
            <a:r>
              <a:rPr lang="en-GB" smtClean="0"/>
              <a:t>business’, </a:t>
            </a:r>
            <a:r>
              <a:rPr lang="en-GB" dirty="0" smtClean="0"/>
              <a:t>and some related terms are used in the course</a:t>
            </a:r>
          </a:p>
          <a:p>
            <a:r>
              <a:rPr lang="en-GB" dirty="0" smtClean="0"/>
              <a:t>to outline the approach to the study of business ethics taken here and contrast it with some alternative approaches</a:t>
            </a:r>
          </a:p>
          <a:p>
            <a:r>
              <a:rPr lang="en-GB" dirty="0" smtClean="0"/>
              <a:t>to offer some reasons for taking this approach</a:t>
            </a:r>
          </a:p>
          <a:p>
            <a:endParaRPr lang="en-GB" dirty="0" smtClean="0"/>
          </a:p>
          <a:p>
            <a:endParaRPr lang="en-GB" dirty="0"/>
          </a:p>
        </p:txBody>
      </p:sp>
    </p:spTree>
    <p:extLst>
      <p:ext uri="{BB962C8B-B14F-4D97-AF65-F5344CB8AC3E}">
        <p14:creationId xmlns:p14="http://schemas.microsoft.com/office/powerpoint/2010/main" val="24721313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is ethics? </a:t>
            </a:r>
            <a:endParaRPr lang="en-GB" dirty="0"/>
          </a:p>
        </p:txBody>
      </p:sp>
      <p:sp>
        <p:nvSpPr>
          <p:cNvPr id="3" name="Content Placeholder 2"/>
          <p:cNvSpPr>
            <a:spLocks noGrp="1"/>
          </p:cNvSpPr>
          <p:nvPr>
            <p:ph idx="1"/>
          </p:nvPr>
        </p:nvSpPr>
        <p:spPr/>
        <p:txBody>
          <a:bodyPr/>
          <a:lstStyle/>
          <a:p>
            <a:r>
              <a:rPr lang="en-GB" dirty="0" smtClean="0"/>
              <a:t>morality </a:t>
            </a:r>
          </a:p>
          <a:p>
            <a:r>
              <a:rPr lang="en-GB" dirty="0"/>
              <a:t>good and bad</a:t>
            </a:r>
          </a:p>
          <a:p>
            <a:r>
              <a:rPr lang="en-GB" dirty="0" smtClean="0"/>
              <a:t>right and wrong </a:t>
            </a:r>
          </a:p>
          <a:p>
            <a:r>
              <a:rPr lang="en-GB" dirty="0" smtClean="0"/>
              <a:t>rights</a:t>
            </a:r>
          </a:p>
          <a:p>
            <a:r>
              <a:rPr lang="en-GB" dirty="0" smtClean="0"/>
              <a:t>responsibilities</a:t>
            </a:r>
            <a:r>
              <a:rPr lang="en-GB" dirty="0"/>
              <a:t>, obligations, </a:t>
            </a:r>
            <a:r>
              <a:rPr lang="en-GB" dirty="0" smtClean="0"/>
              <a:t>duties</a:t>
            </a:r>
          </a:p>
          <a:p>
            <a:r>
              <a:rPr lang="en-GB" dirty="0" smtClean="0"/>
              <a:t>fairness</a:t>
            </a:r>
          </a:p>
          <a:p>
            <a:r>
              <a:rPr lang="en-GB" dirty="0" smtClean="0"/>
              <a:t>virtue</a:t>
            </a:r>
            <a:endParaRPr lang="en-GB" dirty="0"/>
          </a:p>
        </p:txBody>
      </p:sp>
    </p:spTree>
    <p:extLst>
      <p:ext uri="{BB962C8B-B14F-4D97-AF65-F5344CB8AC3E}">
        <p14:creationId xmlns:p14="http://schemas.microsoft.com/office/powerpoint/2010/main" val="928051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is business?</a:t>
            </a:r>
            <a:endParaRPr lang="en-GB" dirty="0"/>
          </a:p>
        </p:txBody>
      </p:sp>
      <p:sp>
        <p:nvSpPr>
          <p:cNvPr id="3" name="Content Placeholder 2"/>
          <p:cNvSpPr>
            <a:spLocks noGrp="1"/>
          </p:cNvSpPr>
          <p:nvPr>
            <p:ph idx="1"/>
          </p:nvPr>
        </p:nvSpPr>
        <p:spPr/>
        <p:txBody>
          <a:bodyPr>
            <a:normAutofit/>
          </a:bodyPr>
          <a:lstStyle/>
          <a:p>
            <a:pPr marL="0" indent="0">
              <a:buNone/>
            </a:pPr>
            <a:r>
              <a:rPr lang="en-GB" b="1" dirty="0" smtClean="0"/>
              <a:t>a field of human activity</a:t>
            </a:r>
          </a:p>
          <a:p>
            <a:r>
              <a:rPr lang="en-GB" dirty="0" smtClean="0"/>
              <a:t>one way of arranging the supply of goods and services</a:t>
            </a:r>
          </a:p>
          <a:p>
            <a:r>
              <a:rPr lang="en-GB" dirty="0" smtClean="0"/>
              <a:t>as opposed to the public sector, charities</a:t>
            </a:r>
            <a:r>
              <a:rPr lang="en-GB" dirty="0"/>
              <a:t>, clubs, and </a:t>
            </a:r>
            <a:r>
              <a:rPr lang="en-GB" dirty="0" smtClean="0"/>
              <a:t>societies</a:t>
            </a:r>
          </a:p>
          <a:p>
            <a:r>
              <a:rPr lang="en-GB" dirty="0" smtClean="0"/>
              <a:t>not a precise distinction</a:t>
            </a:r>
            <a:endParaRPr lang="en-GB" dirty="0"/>
          </a:p>
          <a:p>
            <a:pPr marL="0" indent="0">
              <a:buNone/>
            </a:pPr>
            <a:r>
              <a:rPr lang="en-GB" b="1" dirty="0" smtClean="0"/>
              <a:t>a </a:t>
            </a:r>
            <a:r>
              <a:rPr lang="en-GB" b="1" dirty="0"/>
              <a:t>type of </a:t>
            </a:r>
            <a:r>
              <a:rPr lang="en-GB" b="1" dirty="0" smtClean="0"/>
              <a:t>institution</a:t>
            </a:r>
          </a:p>
          <a:p>
            <a:r>
              <a:rPr lang="en-GB" dirty="0" smtClean="0"/>
              <a:t>firm</a:t>
            </a:r>
            <a:r>
              <a:rPr lang="en-GB" dirty="0"/>
              <a:t>, company, enterprise, </a:t>
            </a:r>
            <a:r>
              <a:rPr lang="en-GB" dirty="0" smtClean="0"/>
              <a:t>corporation</a:t>
            </a:r>
          </a:p>
          <a:p>
            <a:endParaRPr lang="en-GB" dirty="0"/>
          </a:p>
        </p:txBody>
      </p:sp>
    </p:spTree>
    <p:extLst>
      <p:ext uri="{BB962C8B-B14F-4D97-AF65-F5344CB8AC3E}">
        <p14:creationId xmlns:p14="http://schemas.microsoft.com/office/powerpoint/2010/main" val="38921143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18255"/>
            <a:ext cx="8496944" cy="1438538"/>
          </a:xfrm>
        </p:spPr>
        <p:txBody>
          <a:bodyPr>
            <a:normAutofit/>
          </a:bodyPr>
          <a:lstStyle/>
          <a:p>
            <a:r>
              <a:rPr lang="en-GB" dirty="0" smtClean="0"/>
              <a:t>the subject matter of business ethics</a:t>
            </a:r>
            <a:endParaRPr lang="en-GB" dirty="0"/>
          </a:p>
        </p:txBody>
      </p:sp>
      <p:sp>
        <p:nvSpPr>
          <p:cNvPr id="3" name="Content Placeholder 2"/>
          <p:cNvSpPr>
            <a:spLocks noGrp="1"/>
          </p:cNvSpPr>
          <p:nvPr>
            <p:ph idx="1"/>
          </p:nvPr>
        </p:nvSpPr>
        <p:spPr>
          <a:xfrm>
            <a:off x="661660" y="1988840"/>
            <a:ext cx="2962672" cy="3888432"/>
          </a:xfrm>
          <a:ln>
            <a:noFill/>
          </a:ln>
        </p:spPr>
        <p:txBody>
          <a:bodyPr>
            <a:noAutofit/>
          </a:bodyPr>
          <a:lstStyle/>
          <a:p>
            <a:pPr marL="0" indent="0">
              <a:buNone/>
            </a:pPr>
            <a:r>
              <a:rPr lang="en-GB" sz="3000" dirty="0" smtClean="0"/>
              <a:t>notions such as: right and wrong, good and bad, rights, responsibilities, obligations, duty, fairness, virtue, and morality</a:t>
            </a:r>
            <a:endParaRPr lang="en-GB" sz="3000" dirty="0"/>
          </a:p>
        </p:txBody>
      </p:sp>
      <p:sp>
        <p:nvSpPr>
          <p:cNvPr id="5" name="TextBox 4"/>
          <p:cNvSpPr txBox="1"/>
          <p:nvPr/>
        </p:nvSpPr>
        <p:spPr>
          <a:xfrm>
            <a:off x="5848468" y="2030493"/>
            <a:ext cx="2972004" cy="3785652"/>
          </a:xfrm>
          <a:prstGeom prst="rect">
            <a:avLst/>
          </a:prstGeom>
          <a:noFill/>
          <a:ln>
            <a:noFill/>
          </a:ln>
        </p:spPr>
        <p:txBody>
          <a:bodyPr wrap="square" rtlCol="0">
            <a:spAutoFit/>
          </a:bodyPr>
          <a:lstStyle/>
          <a:p>
            <a:r>
              <a:rPr lang="en-GB" sz="3000" dirty="0" smtClean="0"/>
              <a:t>the activities of businesses, firms, enterprises, companies, and corporations and the actions of the people who work in them</a:t>
            </a:r>
            <a:endParaRPr lang="en-GB" sz="3000" dirty="0"/>
          </a:p>
        </p:txBody>
      </p:sp>
      <p:cxnSp>
        <p:nvCxnSpPr>
          <p:cNvPr id="7" name="Straight Arrow Connector 6"/>
          <p:cNvCxnSpPr/>
          <p:nvPr/>
        </p:nvCxnSpPr>
        <p:spPr>
          <a:xfrm>
            <a:off x="3707904" y="3923320"/>
            <a:ext cx="1944216" cy="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707904" y="3206659"/>
            <a:ext cx="2099387" cy="553998"/>
          </a:xfrm>
          <a:prstGeom prst="rect">
            <a:avLst/>
          </a:prstGeom>
          <a:noFill/>
        </p:spPr>
        <p:txBody>
          <a:bodyPr wrap="square" rtlCol="0">
            <a:spAutoFit/>
          </a:bodyPr>
          <a:lstStyle/>
          <a:p>
            <a:r>
              <a:rPr lang="en-GB" sz="3000" dirty="0" smtClean="0"/>
              <a:t>applied to</a:t>
            </a:r>
            <a:endParaRPr lang="en-GB" sz="3000" dirty="0"/>
          </a:p>
        </p:txBody>
      </p:sp>
      <p:sp>
        <p:nvSpPr>
          <p:cNvPr id="9" name="Rounded Rectangle 8"/>
          <p:cNvSpPr/>
          <p:nvPr/>
        </p:nvSpPr>
        <p:spPr>
          <a:xfrm>
            <a:off x="323528" y="1799661"/>
            <a:ext cx="3300804" cy="424731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ounded Rectangle 9"/>
          <p:cNvSpPr/>
          <p:nvPr/>
        </p:nvSpPr>
        <p:spPr>
          <a:xfrm>
            <a:off x="5812971" y="1799661"/>
            <a:ext cx="3007501" cy="424731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014728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some approaches to business ethics study</a:t>
            </a:r>
            <a:endParaRPr lang="en-GB" dirty="0"/>
          </a:p>
        </p:txBody>
      </p:sp>
      <p:sp>
        <p:nvSpPr>
          <p:cNvPr id="3" name="Content Placeholder 2"/>
          <p:cNvSpPr>
            <a:spLocks noGrp="1"/>
          </p:cNvSpPr>
          <p:nvPr>
            <p:ph idx="1"/>
          </p:nvPr>
        </p:nvSpPr>
        <p:spPr>
          <a:xfrm>
            <a:off x="457200" y="1916832"/>
            <a:ext cx="8229600" cy="4209331"/>
          </a:xfrm>
        </p:spPr>
        <p:txBody>
          <a:bodyPr>
            <a:normAutofit lnSpcReduction="10000"/>
          </a:bodyPr>
          <a:lstStyle/>
          <a:p>
            <a:pPr marL="514350" indent="-514350">
              <a:buFont typeface="+mj-lt"/>
              <a:buAutoNum type="arabicPeriod"/>
            </a:pPr>
            <a:r>
              <a:rPr lang="en-GB" dirty="0" smtClean="0"/>
              <a:t>telling </a:t>
            </a:r>
            <a:r>
              <a:rPr lang="en-GB" dirty="0"/>
              <a:t>businesses how to identify the expectations of </a:t>
            </a:r>
            <a:r>
              <a:rPr lang="en-GB" dirty="0" smtClean="0"/>
              <a:t>key stakeholders and </a:t>
            </a:r>
            <a:r>
              <a:rPr lang="en-GB" dirty="0"/>
              <a:t>how to meet those </a:t>
            </a:r>
            <a:r>
              <a:rPr lang="en-GB" dirty="0" smtClean="0"/>
              <a:t>expectations</a:t>
            </a:r>
          </a:p>
          <a:p>
            <a:pPr marL="800100" lvl="2" indent="0">
              <a:buNone/>
            </a:pPr>
            <a:r>
              <a:rPr lang="en-GB" sz="3200" b="1" i="1" dirty="0" smtClean="0"/>
              <a:t>but</a:t>
            </a:r>
            <a:r>
              <a:rPr lang="en-GB" sz="3200" i="1" dirty="0" smtClean="0"/>
              <a:t> are key stakeholders the only ones whose expectations matter?</a:t>
            </a:r>
            <a:endParaRPr lang="en-GB" sz="3200" i="1" dirty="0"/>
          </a:p>
          <a:p>
            <a:pPr marL="514350" indent="-514350">
              <a:buFont typeface="+mj-lt"/>
              <a:buAutoNum type="arabicPeriod"/>
            </a:pPr>
            <a:endParaRPr lang="en-GB" dirty="0" smtClean="0"/>
          </a:p>
          <a:p>
            <a:pPr marL="514350" indent="-514350">
              <a:buFont typeface="+mj-lt"/>
              <a:buAutoNum type="arabicPeriod"/>
            </a:pPr>
            <a:r>
              <a:rPr lang="en-GB" dirty="0" smtClean="0"/>
              <a:t>telling </a:t>
            </a:r>
            <a:r>
              <a:rPr lang="en-GB" dirty="0"/>
              <a:t>businesses how to be </a:t>
            </a:r>
            <a:r>
              <a:rPr lang="en-GB" dirty="0" smtClean="0"/>
              <a:t>ethical</a:t>
            </a:r>
          </a:p>
          <a:p>
            <a:pPr marL="800100" lvl="2" indent="0">
              <a:buNone/>
            </a:pPr>
            <a:r>
              <a:rPr lang="en-GB" sz="3200" b="1" i="1" dirty="0" smtClean="0"/>
              <a:t>but</a:t>
            </a:r>
            <a:r>
              <a:rPr lang="en-GB" sz="3200" i="1" dirty="0" smtClean="0"/>
              <a:t> how do we know what is ethical?</a:t>
            </a:r>
            <a:endParaRPr lang="en-GB" sz="3200" i="1" dirty="0"/>
          </a:p>
        </p:txBody>
      </p:sp>
    </p:spTree>
    <p:extLst>
      <p:ext uri="{BB962C8B-B14F-4D97-AF65-F5344CB8AC3E}">
        <p14:creationId xmlns:p14="http://schemas.microsoft.com/office/powerpoint/2010/main" val="5907038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approach taken here</a:t>
            </a:r>
            <a:endParaRPr lang="en-GB" dirty="0"/>
          </a:p>
        </p:txBody>
      </p:sp>
      <p:sp>
        <p:nvSpPr>
          <p:cNvPr id="3" name="Content Placeholder 2"/>
          <p:cNvSpPr>
            <a:spLocks noGrp="1"/>
          </p:cNvSpPr>
          <p:nvPr>
            <p:ph idx="1"/>
          </p:nvPr>
        </p:nvSpPr>
        <p:spPr>
          <a:xfrm>
            <a:off x="457200" y="2060848"/>
            <a:ext cx="8229600" cy="4065315"/>
          </a:xfrm>
        </p:spPr>
        <p:txBody>
          <a:bodyPr/>
          <a:lstStyle/>
          <a:p>
            <a:pPr marL="0" indent="0">
              <a:buNone/>
            </a:pPr>
            <a:r>
              <a:rPr lang="en-GB" dirty="0" smtClean="0"/>
              <a:t>helping </a:t>
            </a:r>
            <a:r>
              <a:rPr lang="en-GB" dirty="0"/>
              <a:t>people to work out what ethical and unethical business practice consists </a:t>
            </a:r>
            <a:r>
              <a:rPr lang="en-GB" dirty="0" smtClean="0"/>
              <a:t>of</a:t>
            </a:r>
            <a:endParaRPr lang="en-GB" dirty="0"/>
          </a:p>
          <a:p>
            <a:endParaRPr lang="en-GB" dirty="0"/>
          </a:p>
          <a:p>
            <a:endParaRPr lang="en-GB" dirty="0"/>
          </a:p>
        </p:txBody>
      </p:sp>
    </p:spTree>
    <p:extLst>
      <p:ext uri="{BB962C8B-B14F-4D97-AF65-F5344CB8AC3E}">
        <p14:creationId xmlns:p14="http://schemas.microsoft.com/office/powerpoint/2010/main" val="7874038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the scope of business ethics enquiry</a:t>
            </a:r>
            <a:endParaRPr lang="en-GB"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279" y="1835797"/>
            <a:ext cx="3336280"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1960" y="3203949"/>
            <a:ext cx="3341687" cy="136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279" y="4758816"/>
            <a:ext cx="3341687" cy="136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735898" y="2227485"/>
            <a:ext cx="2448272" cy="584775"/>
          </a:xfrm>
          <a:prstGeom prst="rect">
            <a:avLst/>
          </a:prstGeom>
          <a:noFill/>
        </p:spPr>
        <p:txBody>
          <a:bodyPr wrap="square" rtlCol="0">
            <a:spAutoFit/>
          </a:bodyPr>
          <a:lstStyle/>
          <a:p>
            <a:r>
              <a:rPr lang="en-GB" sz="3200" dirty="0" smtClean="0"/>
              <a:t>macro level</a:t>
            </a:r>
            <a:endParaRPr lang="en-GB" sz="3200" dirty="0"/>
          </a:p>
        </p:txBody>
      </p:sp>
      <p:sp>
        <p:nvSpPr>
          <p:cNvPr id="6" name="TextBox 5"/>
          <p:cNvSpPr txBox="1"/>
          <p:nvPr/>
        </p:nvSpPr>
        <p:spPr>
          <a:xfrm>
            <a:off x="4932039" y="3645024"/>
            <a:ext cx="2621607" cy="584775"/>
          </a:xfrm>
          <a:prstGeom prst="rect">
            <a:avLst/>
          </a:prstGeom>
          <a:noFill/>
        </p:spPr>
        <p:txBody>
          <a:bodyPr wrap="square" rtlCol="0">
            <a:spAutoFit/>
          </a:bodyPr>
          <a:lstStyle/>
          <a:p>
            <a:r>
              <a:rPr lang="en-GB" sz="3200" dirty="0" smtClean="0"/>
              <a:t>meso level</a:t>
            </a:r>
            <a:endParaRPr lang="en-GB" sz="3200" dirty="0"/>
          </a:p>
        </p:txBody>
      </p:sp>
      <p:sp>
        <p:nvSpPr>
          <p:cNvPr id="7" name="TextBox 6"/>
          <p:cNvSpPr txBox="1"/>
          <p:nvPr/>
        </p:nvSpPr>
        <p:spPr>
          <a:xfrm>
            <a:off x="1763687" y="5157192"/>
            <a:ext cx="2688871" cy="584775"/>
          </a:xfrm>
          <a:prstGeom prst="rect">
            <a:avLst/>
          </a:prstGeom>
          <a:noFill/>
        </p:spPr>
        <p:txBody>
          <a:bodyPr wrap="square" rtlCol="0">
            <a:spAutoFit/>
          </a:bodyPr>
          <a:lstStyle/>
          <a:p>
            <a:r>
              <a:rPr lang="en-GB" sz="3200" dirty="0" smtClean="0"/>
              <a:t>micro level</a:t>
            </a:r>
            <a:endParaRPr lang="en-GB" sz="3200" dirty="0"/>
          </a:p>
        </p:txBody>
      </p:sp>
      <p:cxnSp>
        <p:nvCxnSpPr>
          <p:cNvPr id="9" name="Straight Arrow Connector 8"/>
          <p:cNvCxnSpPr/>
          <p:nvPr/>
        </p:nvCxnSpPr>
        <p:spPr>
          <a:xfrm>
            <a:off x="2411760" y="3395709"/>
            <a:ext cx="0" cy="121220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flipV="1">
            <a:off x="2784419" y="3356992"/>
            <a:ext cx="2703" cy="121220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4184170" y="4569199"/>
            <a:ext cx="459838" cy="18961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4452558" y="4758816"/>
            <a:ext cx="623498" cy="2543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211960" y="2996952"/>
            <a:ext cx="432048" cy="20699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flipV="1">
            <a:off x="3805266" y="3201921"/>
            <a:ext cx="504056" cy="2565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810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business ethics in practice</a:t>
            </a:r>
            <a:endParaRPr lang="en-GB" dirty="0"/>
          </a:p>
        </p:txBody>
      </p:sp>
      <p:sp>
        <p:nvSpPr>
          <p:cNvPr id="3" name="Content Placeholder 2"/>
          <p:cNvSpPr>
            <a:spLocks noGrp="1"/>
          </p:cNvSpPr>
          <p:nvPr>
            <p:ph idx="1"/>
          </p:nvPr>
        </p:nvSpPr>
        <p:spPr>
          <a:xfrm>
            <a:off x="1475656" y="1916832"/>
            <a:ext cx="6192688" cy="2664296"/>
          </a:xfrm>
        </p:spPr>
        <p:txBody>
          <a:bodyPr>
            <a:normAutofit/>
          </a:bodyPr>
          <a:lstStyle/>
          <a:p>
            <a:pPr marL="0" indent="0" algn="ctr">
              <a:buNone/>
            </a:pPr>
            <a:r>
              <a:rPr lang="en-GB" sz="3600" dirty="0" smtClean="0"/>
              <a:t>all about dilemmas</a:t>
            </a:r>
            <a:endParaRPr lang="en-GB" sz="3600" dirty="0"/>
          </a:p>
        </p:txBody>
      </p:sp>
    </p:spTree>
    <p:extLst>
      <p:ext uri="{BB962C8B-B14F-4D97-AF65-F5344CB8AC3E}">
        <p14:creationId xmlns:p14="http://schemas.microsoft.com/office/powerpoint/2010/main" val="31869723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563</TotalTime>
  <Words>626</Words>
  <Application>Microsoft Office PowerPoint</Application>
  <PresentationFormat>On-screen Show (4:3)</PresentationFormat>
  <Paragraphs>90</Paragraphs>
  <Slides>14</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Office Theme</vt:lpstr>
      <vt:lpstr>Ethics Theory  and  Business Practice</vt:lpstr>
      <vt:lpstr>aims</vt:lpstr>
      <vt:lpstr>what is ethics? </vt:lpstr>
      <vt:lpstr>what is business?</vt:lpstr>
      <vt:lpstr>the subject matter of business ethics</vt:lpstr>
      <vt:lpstr>some approaches to business ethics study</vt:lpstr>
      <vt:lpstr>the approach taken here</vt:lpstr>
      <vt:lpstr>the scope of business ethics enquiry</vt:lpstr>
      <vt:lpstr>business ethics in practice</vt:lpstr>
      <vt:lpstr>why study business ethics?</vt:lpstr>
      <vt:lpstr>→ the power of business</vt:lpstr>
      <vt:lpstr>theory in practice</vt:lpstr>
      <vt:lpstr>ethics theory</vt:lpstr>
      <vt:lpstr>key points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User</dc:creator>
  <cp:lastModifiedBy>Rafael Marques</cp:lastModifiedBy>
  <cp:revision>34</cp:revision>
  <dcterms:created xsi:type="dcterms:W3CDTF">2014-04-08T09:24:31Z</dcterms:created>
  <dcterms:modified xsi:type="dcterms:W3CDTF">2016-08-09T15:48:16Z</dcterms:modified>
</cp:coreProperties>
</file>